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Relationship Id="rId5" Type="http://schemas.openxmlformats.org/officeDocument/2006/relationships/image" Target="../media/image18.png"/><Relationship Id="rId6" Type="http://schemas.openxmlformats.org/officeDocument/2006/relationships/image" Target="../media/image15.png"/><Relationship Id="rId7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it45zvcy58ooon05my2.png" id="5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" y="0"/>
            <a:ext cx="91427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55"/>
          <p:cNvSpPr txBox="1"/>
          <p:nvPr>
            <p:ph type="ctrTitle"/>
          </p:nvPr>
        </p:nvSpPr>
        <p:spPr>
          <a:xfrm rot="1434396">
            <a:off x="4326862" y="1447027"/>
            <a:ext cx="4309963" cy="589347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>
                <a:solidFill>
                  <a:srgbClr val="000000"/>
                </a:solidFill>
                <a:highlight>
                  <a:srgbClr val="F3F3F3"/>
                </a:highlight>
              </a:rPr>
              <a:t>Ditto’s Great Adventure</a:t>
            </a:r>
          </a:p>
        </p:txBody>
      </p:sp>
      <p:sp>
        <p:nvSpPr>
          <p:cNvPr id="56" name="Shape 56"/>
          <p:cNvSpPr txBox="1"/>
          <p:nvPr/>
        </p:nvSpPr>
        <p:spPr>
          <a:xfrm>
            <a:off x="3471350" y="2603500"/>
            <a:ext cx="1629900" cy="12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highlight>
                  <a:srgbClr val="FFFFFF"/>
                </a:highlight>
              </a:rPr>
              <a:t>By Allen Mo, Jonathan Chen, Benjamin Suh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Where can I find the PokeFlute?</a:t>
            </a:r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To find the PokeFlute, you will need to find Squirtle who will give it to you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But make sure you have the Zubat transformation otherwise it might cost you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To get the Zubat transformation you need to let Zubat Leech Life you 3 times</a:t>
            </a:r>
          </a:p>
        </p:txBody>
      </p:sp>
      <p:pic>
        <p:nvPicPr>
          <p:cNvPr id="119" name="Shape 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9100" y="190500"/>
            <a:ext cx="1373200" cy="102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Shape 1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1375" y="2007300"/>
            <a:ext cx="1504250" cy="150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Shape 1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30125" y="2041606"/>
            <a:ext cx="1504250" cy="16381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Rare Candy</a:t>
            </a:r>
          </a:p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Once you get the Rare Candy, you win the game</a:t>
            </a:r>
          </a:p>
        </p:txBody>
      </p:sp>
      <p:pic>
        <p:nvPicPr>
          <p:cNvPr id="128" name="Shape 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0" y="1513425"/>
            <a:ext cx="6096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/>
        </p:nvSpPr>
        <p:spPr>
          <a:xfrm>
            <a:off x="564450" y="1509900"/>
            <a:ext cx="2970600" cy="18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/>
              <a:t>The Beginning</a:t>
            </a:r>
          </a:p>
        </p:txBody>
      </p:sp>
      <p:pic>
        <p:nvPicPr>
          <p:cNvPr descr="Game Map 1.png" id="134" name="Shape 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0199" y="-10"/>
            <a:ext cx="5033799" cy="51505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Now to the Game Demonstration!</a:t>
            </a:r>
          </a:p>
        </p:txBody>
      </p:sp>
      <p:pic>
        <p:nvPicPr>
          <p:cNvPr descr="Squirtle.png"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393" y="1216012"/>
            <a:ext cx="1509925" cy="1715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Zubat.png" id="141" name="Shape 1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7049" y="1890900"/>
            <a:ext cx="1232899" cy="11137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dgey.png" id="142" name="Shape 1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08935" y="3255707"/>
            <a:ext cx="1509925" cy="171146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Shape 143"/>
          <p:cNvSpPr/>
          <p:nvPr/>
        </p:nvSpPr>
        <p:spPr>
          <a:xfrm>
            <a:off x="171325" y="3048000"/>
            <a:ext cx="1233000" cy="783300"/>
          </a:xfrm>
          <a:prstGeom prst="flowChartMagneticTap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I’m a nice guy</a:t>
            </a:r>
          </a:p>
        </p:txBody>
      </p:sp>
      <p:sp>
        <p:nvSpPr>
          <p:cNvPr id="144" name="Shape 144"/>
          <p:cNvSpPr/>
          <p:nvPr/>
        </p:nvSpPr>
        <p:spPr>
          <a:xfrm flipH="1">
            <a:off x="1862550" y="945450"/>
            <a:ext cx="1954500" cy="783300"/>
          </a:xfrm>
          <a:prstGeom prst="flowChartMagneticTap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Fortune telling is a business</a:t>
            </a:r>
          </a:p>
        </p:txBody>
      </p:sp>
      <p:sp>
        <p:nvSpPr>
          <p:cNvPr id="145" name="Shape 145"/>
          <p:cNvSpPr/>
          <p:nvPr/>
        </p:nvSpPr>
        <p:spPr>
          <a:xfrm>
            <a:off x="3153850" y="1891000"/>
            <a:ext cx="769200" cy="423300"/>
          </a:xfrm>
          <a:prstGeom prst="flowChartMagneticTap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…...</a:t>
            </a:r>
          </a:p>
        </p:txBody>
      </p:sp>
      <p:pic>
        <p:nvPicPr>
          <p:cNvPr descr="Ditto.png" id="146" name="Shape 1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37936" y="3382799"/>
            <a:ext cx="1868130" cy="1544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norlax.png" id="147" name="Shape 14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06066" y="1501825"/>
            <a:ext cx="3333133" cy="2483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Shape 148"/>
          <p:cNvSpPr/>
          <p:nvPr/>
        </p:nvSpPr>
        <p:spPr>
          <a:xfrm flipH="1">
            <a:off x="7857998" y="1017725"/>
            <a:ext cx="1233000" cy="867900"/>
          </a:xfrm>
          <a:prstGeom prst="flowChartMagneticTap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"/>
              <a:t>A</a:t>
            </a:r>
            <a:r>
              <a:rPr lang="en" sz="1200"/>
              <a:t>yy play my game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Who are you?</a:t>
            </a:r>
          </a:p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You are a pokemon named Ditto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Ditto is the transform Pokemon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Ditto is only able to transform into other Pokemon</a:t>
            </a:r>
          </a:p>
        </p:txBody>
      </p:sp>
      <p:pic>
        <p:nvPicPr>
          <p:cNvPr id="63" name="Shape 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8375" y="1910300"/>
            <a:ext cx="2381250" cy="23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is your goal?</a:t>
            </a:r>
          </a:p>
        </p:txBody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There is a rumored Rare Candy in a hidden area on the map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Your goal is to find the Rare Candy to win the game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There are various obstacles in your way to prevent you from finding the final room with the rare candy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The game is also open world</a:t>
            </a:r>
          </a:p>
        </p:txBody>
      </p:sp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7187" y="2785875"/>
            <a:ext cx="2619375" cy="188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can you do?</a:t>
            </a:r>
          </a:p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Move: MoveNorth/n, MoveSouth/s, MoveEast/e, MoveWest/w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View: ViewInventory, ViewStatus, ViewTransform,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Transform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Look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Pick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Use</a:t>
            </a:r>
          </a:p>
        </p:txBody>
      </p:sp>
      <p:pic>
        <p:nvPicPr>
          <p:cNvPr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8562" y="2406687"/>
            <a:ext cx="3476625" cy="216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Pidgey?</a:t>
            </a:r>
          </a:p>
        </p:txBody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nice guy Pidgey will teach you to transform into him and fly over your first obstacle</a:t>
            </a:r>
          </a:p>
        </p:txBody>
      </p:sp>
      <p:pic>
        <p:nvPicPr>
          <p:cNvPr id="84" name="Shape 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4075" y="2183175"/>
            <a:ext cx="2483550" cy="186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Transform?</a:t>
            </a:r>
          </a:p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There are various Pokemon that you can transform into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Such as: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Pidgey for flying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Lapras for swimming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Sandslash for Cut or Rock Smash</a:t>
            </a:r>
          </a:p>
        </p:txBody>
      </p:sp>
      <p:pic>
        <p:nvPicPr>
          <p:cNvPr descr="200w_d.gif" id="91" name="Shape 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1750" y="2014000"/>
            <a:ext cx="2645825" cy="198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is PP?</a:t>
            </a:r>
          </a:p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PP short for Power Points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What do Power Points do?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Power Points are the number of times you can use an ability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How do you refill them?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You need to find PP Restore’s to refill your Power Points 2 points</a:t>
            </a:r>
          </a:p>
        </p:txBody>
      </p:sp>
      <p:pic>
        <p:nvPicPr>
          <p:cNvPr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8725" y="288037"/>
            <a:ext cx="2533650" cy="153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is a Sitrus Berry</a:t>
            </a:r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 Sitrus Berry is a berry that heals 20 health.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The Sitrus Berry can be used for Currency as well</a:t>
            </a:r>
          </a:p>
        </p:txBody>
      </p:sp>
      <p:pic>
        <p:nvPicPr>
          <p:cNvPr id="105" name="Shape 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0425" y="2371650"/>
            <a:ext cx="4213600" cy="23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is this Snorlax?</a:t>
            </a:r>
          </a:p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Snorlax is the sleeping Pokemon “The Final Boss”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Be careful if you anger the Snorlax. He will ask for compensation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To wake him up without angering him, you will need a PokeFlute</a:t>
            </a:r>
          </a:p>
        </p:txBody>
      </p:sp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2200" y="2850575"/>
            <a:ext cx="2384801" cy="191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